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2" r:id="rId1"/>
    <p:sldMasterId id="2147483761" r:id="rId2"/>
    <p:sldMasterId id="2147483776" r:id="rId3"/>
    <p:sldMasterId id="2147483785" r:id="rId4"/>
  </p:sldMasterIdLst>
  <p:notesMasterIdLst>
    <p:notesMasterId r:id="rId19"/>
  </p:notesMasterIdLst>
  <p:sldIdLst>
    <p:sldId id="323" r:id="rId5"/>
    <p:sldId id="588" r:id="rId6"/>
    <p:sldId id="455" r:id="rId7"/>
    <p:sldId id="419" r:id="rId8"/>
    <p:sldId id="463" r:id="rId9"/>
    <p:sldId id="420" r:id="rId10"/>
    <p:sldId id="421" r:id="rId11"/>
    <p:sldId id="422" r:id="rId12"/>
    <p:sldId id="423" r:id="rId13"/>
    <p:sldId id="585" r:id="rId14"/>
    <p:sldId id="462" r:id="rId15"/>
    <p:sldId id="426" r:id="rId16"/>
    <p:sldId id="427" r:id="rId17"/>
    <p:sldId id="5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40"/>
    <p:restoredTop sz="50000" autoAdjust="0"/>
  </p:normalViewPr>
  <p:slideViewPr>
    <p:cSldViewPr snapToGrid="0" snapToObjects="1">
      <p:cViewPr varScale="1">
        <p:scale>
          <a:sx n="76" d="100"/>
          <a:sy n="76" d="100"/>
        </p:scale>
        <p:origin x="200" y="122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D2FEFBB2-874C-7549-9965-F184EC48CCA1}"/>
    <pc:docChg chg="custSel modSld">
      <pc:chgData name="pavlos protopapas" userId="74894_tp_dropbox" providerId="OAuth2" clId="{D2FEFBB2-874C-7549-9965-F184EC48CCA1}" dt="2020-08-20T17:21:22.189" v="4"/>
      <pc:docMkLst>
        <pc:docMk/>
      </pc:docMkLst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30153739" sldId="420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30153739" sldId="420"/>
            <ac:inkMk id="3" creationId="{E4FA1135-37D3-1E48-9D4A-769D044BDFC7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65310993" sldId="421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65310993" sldId="421"/>
            <ac:inkMk id="3" creationId="{F3AE6058-B2E3-A543-B241-E5092F15369F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74816982" sldId="422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74816982" sldId="422"/>
            <ac:inkMk id="7" creationId="{707FF073-AE33-5A4D-98B9-819E7341B582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81504570" sldId="423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81504570" sldId="423"/>
            <ac:inkMk id="3" creationId="{7CC88428-ECC6-D740-8C29-90FDF0CC3404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462776900" sldId="455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462776900" sldId="455"/>
            <ac:inkMk id="5" creationId="{BA0798FC-5C5F-FA48-8E35-DEDC933205D3}"/>
          </ac:inkMkLst>
        </pc:inkChg>
      </pc:sldChg>
      <pc:sldChg chg="addSp delSp">
        <pc:chgData name="pavlos protopapas" userId="74894_tp_dropbox" providerId="OAuth2" clId="{D2FEFBB2-874C-7549-9965-F184EC48CCA1}" dt="2020-08-20T17:21:22.189" v="4"/>
        <pc:sldMkLst>
          <pc:docMk/>
          <pc:sldMk cId="1153672595" sldId="466"/>
        </pc:sldMkLst>
        <pc:inkChg chg="add del">
          <ac:chgData name="pavlos protopapas" userId="74894_tp_dropbox" providerId="OAuth2" clId="{D2FEFBB2-874C-7549-9965-F184EC48CCA1}" dt="2020-08-20T17:21:22.184" v="3"/>
          <ac:inkMkLst>
            <pc:docMk/>
            <pc:sldMk cId="1153672595" sldId="466"/>
            <ac:inkMk id="5" creationId="{9FDC7CB4-3678-9B4F-AFAC-E96C2178CA5E}"/>
          </ac:inkMkLst>
        </pc:inkChg>
        <pc:inkChg chg="add del">
          <ac:chgData name="pavlos protopapas" userId="74894_tp_dropbox" providerId="OAuth2" clId="{D2FEFBB2-874C-7549-9965-F184EC48CCA1}" dt="2020-08-20T17:21:22.189" v="4"/>
          <ac:inkMkLst>
            <pc:docMk/>
            <pc:sldMk cId="1153672595" sldId="466"/>
            <ac:inkMk id="6" creationId="{93114D81-0C07-6E45-B6EC-F89C3625956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4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4752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6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911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486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6526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243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638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845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96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754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3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776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863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48936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3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6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7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86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07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684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4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922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9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0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20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398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8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4692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7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052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3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18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18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2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3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7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79023-0C7B-4742-BF54-F2E5B6A2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89E37-09EE-024E-BD13-F2D2CABE0958}"/>
              </a:ext>
            </a:extLst>
          </p:cNvPr>
          <p:cNvSpPr txBox="1"/>
          <p:nvPr/>
        </p:nvSpPr>
        <p:spPr>
          <a:xfrm>
            <a:off x="2784035" y="4520629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</a:rPr>
              <a:t>Exercise: Regularization using L1 and L2 Norm</a:t>
            </a:r>
          </a:p>
        </p:txBody>
      </p:sp>
    </p:spTree>
    <p:extLst>
      <p:ext uri="{BB962C8B-B14F-4D97-AF65-F5344CB8AC3E}">
        <p14:creationId xmlns:p14="http://schemas.microsoft.com/office/powerpoint/2010/main" val="279016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69" y="1603296"/>
            <a:ext cx="7470099" cy="4980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9051" y="1129352"/>
            <a:ext cx="10909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stopping: terminate while validation set performance is better. Sometimes is worth waiting a little before stopping. This is called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  <a:ea typeface="Karla" charset="0"/>
                <a:cs typeface="Karla" charset="0"/>
              </a:rPr>
              <a:t>patience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23985-E570-A44C-8110-57804BF64DD2}"/>
              </a:ext>
            </a:extLst>
          </p:cNvPr>
          <p:cNvSpPr/>
          <p:nvPr/>
        </p:nvSpPr>
        <p:spPr>
          <a:xfrm>
            <a:off x="6929377" y="2320953"/>
            <a:ext cx="49133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Patience</a:t>
            </a:r>
            <a:r>
              <a:rPr lang="en-US" sz="2000" dirty="0">
                <a:solidFill>
                  <a:srgbClr val="242729"/>
                </a:solidFill>
                <a:latin typeface="Karla" pitchFamily="2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is defined as the number of epochs to wait before early stop if no progress on the validation set.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patience is often set somewhere between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10 and 100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(10 or 20 is more common), but it really depends on the dataset and network.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C04895-8A1C-8A44-8AA4-7DE2053191C1}"/>
              </a:ext>
            </a:extLst>
          </p:cNvPr>
          <p:cNvCxnSpPr>
            <a:cxnSpLocks/>
          </p:cNvCxnSpPr>
          <p:nvPr/>
        </p:nvCxnSpPr>
        <p:spPr>
          <a:xfrm>
            <a:off x="1859622" y="1982783"/>
            <a:ext cx="1" cy="2110546"/>
          </a:xfrm>
          <a:prstGeom prst="straightConnector1">
            <a:avLst/>
          </a:prstGeom>
          <a:ln w="349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46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3036-56F4-0745-87B2-E4452512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0375-3890-2241-872A-95354D9ECBEC}"/>
              </a:ext>
            </a:extLst>
          </p:cNvPr>
          <p:cNvSpPr txBox="1"/>
          <p:nvPr/>
        </p:nvSpPr>
        <p:spPr>
          <a:xfrm>
            <a:off x="4386803" y="4510355"/>
            <a:ext cx="363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</a:rPr>
              <a:t>Exercise: Early Stopping </a:t>
            </a:r>
          </a:p>
        </p:txBody>
      </p:sp>
    </p:spTree>
    <p:extLst>
      <p:ext uri="{BB962C8B-B14F-4D97-AF65-F5344CB8AC3E}">
        <p14:creationId xmlns:p14="http://schemas.microsoft.com/office/powerpoint/2010/main" val="156923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24801-44D1-7444-A941-4E4DB53F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018C0-E336-654E-A05C-FB94CAA4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12192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7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>
                <a:solidFill>
                  <a:schemeClr val="accent1"/>
                </a:solidFill>
              </a:rPr>
              <a:t>reduce its generalization 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but not its training error.</a:t>
            </a:r>
          </a:p>
        </p:txBody>
      </p:sp>
    </p:spTree>
    <p:extLst>
      <p:ext uri="{BB962C8B-B14F-4D97-AF65-F5344CB8AC3E}">
        <p14:creationId xmlns:p14="http://schemas.microsoft.com/office/powerpoint/2010/main" val="161643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Fitting a deep neural network with 5 layers and 100 neurons per layer can lead to a very good prediction on the training set but poor prediction on validations set.</a:t>
            </a:r>
          </a:p>
        </p:txBody>
      </p:sp>
    </p:spTree>
    <p:extLst>
      <p:ext uri="{BB962C8B-B14F-4D97-AF65-F5344CB8AC3E}">
        <p14:creationId xmlns:p14="http://schemas.microsoft.com/office/powerpoint/2010/main" val="173015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Weights decay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969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Change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b="1" dirty="0"/>
                  <a:t>Decay of weights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847" t="-1786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741994" y="3181723"/>
            <a:ext cx="1146412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801906" y="983807"/>
            <a:ext cx="2369677" cy="1408937"/>
          </a:xfrm>
          <a:prstGeom prst="cloudCallout">
            <a:avLst>
              <a:gd name="adj1" fmla="val -91550"/>
              <a:gd name="adj2" fmla="val 100660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decay in proportion to size</a:t>
            </a:r>
          </a:p>
        </p:txBody>
      </p:sp>
    </p:spTree>
    <p:extLst>
      <p:ext uri="{BB962C8B-B14F-4D97-AF65-F5344CB8AC3E}">
        <p14:creationId xmlns:p14="http://schemas.microsoft.com/office/powerpoint/2010/main" val="13748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5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11677</TotalTime>
  <Words>373</Words>
  <Application>Microsoft Macintosh PowerPoint</Application>
  <PresentationFormat>Widescreen</PresentationFormat>
  <Paragraphs>85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Courier</vt:lpstr>
      <vt:lpstr>Karla</vt:lpstr>
      <vt:lpstr>Wingdings</vt:lpstr>
      <vt:lpstr>1_GEC_template</vt:lpstr>
      <vt:lpstr>GEC_template</vt:lpstr>
      <vt:lpstr>2_GEC_template</vt:lpstr>
      <vt:lpstr>3_GEC_template</vt:lpstr>
      <vt:lpstr>Neural Network Regularization</vt:lpstr>
      <vt:lpstr>PowerPoint Presentation</vt:lpstr>
      <vt:lpstr>Outline</vt:lpstr>
      <vt:lpstr>Regularization</vt:lpstr>
      <vt:lpstr>Outline</vt:lpstr>
      <vt:lpstr>Overfitting</vt:lpstr>
      <vt:lpstr>Norm Penalties</vt:lpstr>
      <vt:lpstr>Norm Penalties</vt:lpstr>
      <vt:lpstr>Norm Penalties</vt:lpstr>
      <vt:lpstr>PowerPoint Presentation</vt:lpstr>
      <vt:lpstr>Outline</vt:lpstr>
      <vt:lpstr>Early Stopping</vt:lpstr>
      <vt:lpstr>Early Stopping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372</cp:revision>
  <cp:lastPrinted>2020-06-26T11:26:08Z</cp:lastPrinted>
  <dcterms:created xsi:type="dcterms:W3CDTF">2017-11-02T16:57:55Z</dcterms:created>
  <dcterms:modified xsi:type="dcterms:W3CDTF">2020-11-18T13:44:55Z</dcterms:modified>
</cp:coreProperties>
</file>